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2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57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Title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9A09A7-3F6D-460B-8569-B2C67DA5A8FC}" type="datetimeFigureOut">
              <a:rPr lang="en-US" smtClean="0"/>
              <a:pPr/>
              <a:t>12/7/2018</a:t>
            </a:fld>
            <a:endParaRPr lang="en-US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F77A7493-AEDB-417F-8ABC-EC76CB408E5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9A09A7-3F6D-460B-8569-B2C67DA5A8FC}" type="datetimeFigureOut">
              <a:rPr lang="en-US" smtClean="0"/>
              <a:pPr/>
              <a:t>12/7/2018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7A7493-AEDB-417F-8ABC-EC76CB408E5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9A09A7-3F6D-460B-8569-B2C67DA5A8FC}" type="datetimeFigureOut">
              <a:rPr lang="en-US" smtClean="0"/>
              <a:pPr/>
              <a:t>12/7/2018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7A7493-AEDB-417F-8ABC-EC76CB408E5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7" name="Content Placeholder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9A09A7-3F6D-460B-8569-B2C67DA5A8FC}" type="datetimeFigureOut">
              <a:rPr lang="en-US" smtClean="0"/>
              <a:pPr/>
              <a:t>12/7/2018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F77A7493-AEDB-417F-8ABC-EC76CB408E5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9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9A09A7-3F6D-460B-8569-B2C67DA5A8FC}" type="datetimeFigureOut">
              <a:rPr lang="en-US" smtClean="0"/>
              <a:pPr/>
              <a:t>12/7/2018</a:t>
            </a:fld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7A7493-AEDB-417F-8ABC-EC76CB408E5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9A09A7-3F6D-460B-8569-B2C67DA5A8FC}" type="datetimeFigureOut">
              <a:rPr lang="en-US" smtClean="0"/>
              <a:pPr/>
              <a:t>12/7/2018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7A7493-AEDB-417F-8ABC-EC76CB408E5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5" name="Text Placeholder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8" name="Content Placeholder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9A09A7-3F6D-460B-8569-B2C67DA5A8FC}" type="datetimeFigureOut">
              <a:rPr lang="en-US" smtClean="0"/>
              <a:pPr/>
              <a:t>12/7/2018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F77A7493-AEDB-417F-8ABC-EC76CB408E5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9A09A7-3F6D-460B-8569-B2C67DA5A8FC}" type="datetimeFigureOut">
              <a:rPr lang="en-US" smtClean="0"/>
              <a:pPr/>
              <a:t>12/7/2018</a:t>
            </a:fld>
            <a:endParaRPr 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7A7493-AEDB-417F-8ABC-EC76CB408E5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9A09A7-3F6D-460B-8569-B2C67DA5A8FC}" type="datetimeFigureOut">
              <a:rPr lang="en-US" smtClean="0"/>
              <a:pPr/>
              <a:t>12/7/2018</a:t>
            </a:fld>
            <a:endParaRPr lang="en-US"/>
          </a:p>
        </p:txBody>
      </p:sp>
      <p:sp>
        <p:nvSpPr>
          <p:cNvPr id="24" name="Footer Placeholder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7A7493-AEDB-417F-8ABC-EC76CB408E5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9A09A7-3F6D-460B-8569-B2C67DA5A8FC}" type="datetimeFigureOut">
              <a:rPr lang="en-US" smtClean="0"/>
              <a:pPr/>
              <a:t>12/7/2018</a:t>
            </a:fld>
            <a:endParaRPr lang="en-US"/>
          </a:p>
        </p:txBody>
      </p:sp>
      <p:sp>
        <p:nvSpPr>
          <p:cNvPr id="29" name="Footer Placeholder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7A7493-AEDB-417F-8ABC-EC76CB408E5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9A09A7-3F6D-460B-8569-B2C67DA5A8FC}" type="datetimeFigureOut">
              <a:rPr lang="en-US" smtClean="0"/>
              <a:pPr/>
              <a:t>12/7/2018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7A7493-AEDB-417F-8ABC-EC76CB408E5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189A09A7-3F6D-460B-8569-B2C67DA5A8FC}" type="datetimeFigureOut">
              <a:rPr lang="en-US" smtClean="0"/>
              <a:pPr/>
              <a:t>12/7/2018</a:t>
            </a:fld>
            <a:endParaRPr lang="en-US"/>
          </a:p>
        </p:txBody>
      </p:sp>
      <p:sp>
        <p:nvSpPr>
          <p:cNvPr id="2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F77A7493-AEDB-417F-8ABC-EC76CB408E5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itle Placeholder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mailto:asepjolly@yahoo.com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609600"/>
            <a:ext cx="8686800" cy="15240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0000"/>
                </a:solidFill>
                <a:latin typeface="Arial Black" pitchFamily="34" charset="0"/>
              </a:rPr>
              <a:t>DUPAK </a:t>
            </a:r>
            <a:r>
              <a:rPr lang="en-US" dirty="0" smtClean="0">
                <a:solidFill>
                  <a:srgbClr val="FF0000"/>
                </a:solidFill>
              </a:rPr>
              <a:t/>
            </a:r>
            <a:br>
              <a:rPr lang="en-US" dirty="0" smtClean="0">
                <a:solidFill>
                  <a:srgbClr val="FF0000"/>
                </a:solidFill>
              </a:rPr>
            </a:br>
            <a:r>
              <a:rPr lang="en-US" dirty="0" smtClean="0">
                <a:solidFill>
                  <a:srgbClr val="FF0000"/>
                </a:solidFill>
              </a:rPr>
              <a:t>(DAFTAR USULAN PENILAIAN ANGKA KREDIT)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09600" y="2133600"/>
            <a:ext cx="7162800" cy="3124200"/>
          </a:xfrm>
        </p:spPr>
        <p:txBody>
          <a:bodyPr/>
          <a:lstStyle/>
          <a:p>
            <a:r>
              <a:rPr lang="en-US" dirty="0" err="1" smtClean="0"/>
              <a:t>Oleh</a:t>
            </a:r>
            <a:r>
              <a:rPr lang="en-US" dirty="0" smtClean="0"/>
              <a:t>: DR. ASEP JOLLY, </a:t>
            </a:r>
            <a:r>
              <a:rPr lang="en-US" dirty="0" err="1" smtClean="0"/>
              <a:t>M.Pd</a:t>
            </a:r>
            <a:r>
              <a:rPr lang="en-US" dirty="0" smtClean="0"/>
              <a:t>.</a:t>
            </a:r>
          </a:p>
          <a:p>
            <a:r>
              <a:rPr lang="en-US" dirty="0" smtClean="0"/>
              <a:t>(</a:t>
            </a:r>
            <a:r>
              <a:rPr lang="en-US" dirty="0" err="1" smtClean="0"/>
              <a:t>Ketua</a:t>
            </a:r>
            <a:r>
              <a:rPr lang="en-US" dirty="0" smtClean="0"/>
              <a:t> APSI </a:t>
            </a:r>
            <a:r>
              <a:rPr lang="en-US" dirty="0" err="1" smtClean="0"/>
              <a:t>Provinsi</a:t>
            </a:r>
            <a:r>
              <a:rPr lang="en-US" dirty="0" smtClean="0"/>
              <a:t> </a:t>
            </a:r>
            <a:r>
              <a:rPr lang="en-US" dirty="0" err="1" smtClean="0"/>
              <a:t>Jawa</a:t>
            </a:r>
            <a:r>
              <a:rPr lang="en-US" dirty="0" smtClean="0"/>
              <a:t> Barat)</a:t>
            </a:r>
            <a:endParaRPr lang="en-US" dirty="0"/>
          </a:p>
          <a:p>
            <a:r>
              <a:rPr lang="en-US" dirty="0" smtClean="0"/>
              <a:t>Email: </a:t>
            </a:r>
            <a:r>
              <a:rPr lang="en-US" dirty="0" smtClean="0">
                <a:hlinkClick r:id="rId2"/>
              </a:rPr>
              <a:t>asepjolly@yahoo.com</a:t>
            </a:r>
            <a:endParaRPr lang="en-US" dirty="0" smtClean="0"/>
          </a:p>
          <a:p>
            <a:r>
              <a:rPr lang="en-US" dirty="0" smtClean="0"/>
              <a:t>HP. 08121499362 - 081223999662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686800" cy="838200"/>
          </a:xfrm>
        </p:spPr>
        <p:txBody>
          <a:bodyPr/>
          <a:lstStyle/>
          <a:p>
            <a:r>
              <a:rPr lang="en-US" b="1" dirty="0" smtClean="0">
                <a:solidFill>
                  <a:srgbClr val="FF0000"/>
                </a:solidFill>
              </a:rPr>
              <a:t>I. UNSUR PENDIDIKAN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sz="3600" dirty="0" err="1" smtClean="0"/>
              <a:t>Mengikuti</a:t>
            </a:r>
            <a:r>
              <a:rPr lang="en-US" sz="3600" dirty="0" smtClean="0"/>
              <a:t> </a:t>
            </a:r>
            <a:r>
              <a:rPr lang="en-US" sz="3600" dirty="0" err="1" smtClean="0"/>
              <a:t>Pendidikan</a:t>
            </a:r>
            <a:r>
              <a:rPr lang="en-US" sz="3600" dirty="0" smtClean="0"/>
              <a:t> Formal:</a:t>
            </a:r>
          </a:p>
          <a:p>
            <a:pPr marL="514350" indent="-514350">
              <a:buNone/>
            </a:pPr>
            <a:r>
              <a:rPr lang="en-US" sz="3600" dirty="0" smtClean="0"/>
              <a:t>1. </a:t>
            </a:r>
            <a:r>
              <a:rPr lang="en-US" sz="3600" dirty="0" err="1" smtClean="0"/>
              <a:t>Pendidikan</a:t>
            </a:r>
            <a:r>
              <a:rPr lang="en-US" sz="3600" dirty="0" smtClean="0"/>
              <a:t> </a:t>
            </a:r>
            <a:r>
              <a:rPr lang="en-US" sz="3600" dirty="0" err="1" smtClean="0"/>
              <a:t>sekolah</a:t>
            </a:r>
            <a:r>
              <a:rPr lang="en-US" sz="3600" dirty="0" smtClean="0"/>
              <a:t> </a:t>
            </a:r>
            <a:r>
              <a:rPr lang="en-US" sz="3600" dirty="0" err="1" smtClean="0"/>
              <a:t>dan</a:t>
            </a:r>
            <a:r>
              <a:rPr lang="en-US" sz="3600" dirty="0" smtClean="0"/>
              <a:t> </a:t>
            </a:r>
            <a:r>
              <a:rPr lang="en-US" sz="3600" dirty="0" err="1" smtClean="0"/>
              <a:t>mendapat</a:t>
            </a:r>
            <a:r>
              <a:rPr lang="en-US" sz="3600" dirty="0" smtClean="0"/>
              <a:t> </a:t>
            </a:r>
            <a:r>
              <a:rPr lang="en-US" sz="3600" dirty="0" err="1" smtClean="0"/>
              <a:t>memperoleh</a:t>
            </a:r>
            <a:r>
              <a:rPr lang="en-US" sz="3600" dirty="0" smtClean="0"/>
              <a:t> </a:t>
            </a:r>
            <a:r>
              <a:rPr lang="en-US" sz="3600" dirty="0" err="1" smtClean="0"/>
              <a:t>Ijazah</a:t>
            </a:r>
            <a:r>
              <a:rPr lang="en-US" sz="3600" dirty="0" smtClean="0"/>
              <a:t>/</a:t>
            </a:r>
            <a:r>
              <a:rPr lang="en-US" sz="3600" dirty="0" err="1" smtClean="0"/>
              <a:t>gelar</a:t>
            </a:r>
            <a:r>
              <a:rPr lang="en-US" sz="3600" dirty="0" smtClean="0"/>
              <a:t>,</a:t>
            </a:r>
          </a:p>
          <a:p>
            <a:pPr marL="514350" indent="-514350">
              <a:buNone/>
            </a:pPr>
            <a:r>
              <a:rPr lang="en-US" sz="3600" dirty="0" smtClean="0"/>
              <a:t>2. </a:t>
            </a:r>
            <a:r>
              <a:rPr lang="en-US" sz="3600" dirty="0" err="1" smtClean="0"/>
              <a:t>Diklat</a:t>
            </a:r>
            <a:r>
              <a:rPr lang="en-US" sz="3600" dirty="0" smtClean="0"/>
              <a:t> </a:t>
            </a:r>
            <a:r>
              <a:rPr lang="en-US" sz="3600" dirty="0" err="1" smtClean="0"/>
              <a:t>Fungsional</a:t>
            </a:r>
            <a:r>
              <a:rPr lang="en-US" sz="3600" dirty="0" smtClean="0"/>
              <a:t> </a:t>
            </a:r>
            <a:r>
              <a:rPr lang="en-US" sz="3600" dirty="0" err="1" smtClean="0"/>
              <a:t>Calon</a:t>
            </a:r>
            <a:r>
              <a:rPr lang="en-US" sz="3600" dirty="0" smtClean="0"/>
              <a:t> </a:t>
            </a:r>
            <a:r>
              <a:rPr lang="en-US" sz="3600" dirty="0" err="1" smtClean="0"/>
              <a:t>Pengawas</a:t>
            </a:r>
            <a:r>
              <a:rPr lang="en-US" sz="3600" dirty="0" smtClean="0"/>
              <a:t> </a:t>
            </a:r>
            <a:r>
              <a:rPr lang="en-US" sz="3600" dirty="0" err="1" smtClean="0"/>
              <a:t>Sekolah</a:t>
            </a:r>
            <a:r>
              <a:rPr lang="en-US" sz="3600" dirty="0" smtClean="0"/>
              <a:t>,</a:t>
            </a:r>
          </a:p>
          <a:p>
            <a:pPr marL="514350" indent="-514350">
              <a:buNone/>
            </a:pPr>
            <a:r>
              <a:rPr lang="en-US" sz="3600" dirty="0" smtClean="0"/>
              <a:t>3. </a:t>
            </a:r>
            <a:r>
              <a:rPr lang="en-US" sz="3600" dirty="0" err="1" smtClean="0"/>
              <a:t>Diklat</a:t>
            </a:r>
            <a:r>
              <a:rPr lang="en-US" sz="3600" dirty="0" smtClean="0"/>
              <a:t> </a:t>
            </a:r>
            <a:r>
              <a:rPr lang="en-US" sz="3600" dirty="0" err="1" smtClean="0"/>
              <a:t>Fungsional</a:t>
            </a:r>
            <a:r>
              <a:rPr lang="en-US" sz="3600" dirty="0" smtClean="0"/>
              <a:t>.</a:t>
            </a:r>
          </a:p>
          <a:p>
            <a:pPr marL="514350" indent="-514350">
              <a:buAutoNum type="arabicPeriod"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</a:rPr>
              <a:t>II. PENGAWASAN AKADEMIK DAN MANAJERIAL</a:t>
            </a:r>
            <a:endParaRPr lang="en-US" sz="3200" b="1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219200"/>
            <a:ext cx="8610600" cy="5410200"/>
          </a:xfrm>
        </p:spPr>
        <p:txBody>
          <a:bodyPr>
            <a:noAutofit/>
          </a:bodyPr>
          <a:lstStyle/>
          <a:p>
            <a:pPr marL="514350" indent="-514350">
              <a:buNone/>
            </a:pPr>
            <a:r>
              <a:rPr lang="en-US" b="1" dirty="0" smtClean="0"/>
              <a:t>A. </a:t>
            </a:r>
            <a:r>
              <a:rPr lang="en-US" b="1" dirty="0" err="1" smtClean="0"/>
              <a:t>Penyusunan</a:t>
            </a:r>
            <a:r>
              <a:rPr lang="en-US" b="1" dirty="0" smtClean="0"/>
              <a:t> Program</a:t>
            </a:r>
          </a:p>
          <a:p>
            <a:pPr marL="514350" indent="-514350">
              <a:buFont typeface="Wingdings" pitchFamily="2" charset="2"/>
              <a:buChar char="Ø"/>
            </a:pPr>
            <a:r>
              <a:rPr lang="en-US" dirty="0" smtClean="0"/>
              <a:t>Program </a:t>
            </a:r>
            <a:r>
              <a:rPr lang="en-US" dirty="0" err="1" smtClean="0"/>
              <a:t>Pengawasan</a:t>
            </a:r>
            <a:endParaRPr lang="en-US" dirty="0" smtClean="0"/>
          </a:p>
          <a:p>
            <a:pPr marL="514350" indent="-514350">
              <a:buNone/>
            </a:pPr>
            <a:r>
              <a:rPr lang="en-US" b="1" dirty="0" smtClean="0"/>
              <a:t>B. </a:t>
            </a:r>
            <a:r>
              <a:rPr lang="en-US" b="1" dirty="0" err="1" smtClean="0"/>
              <a:t>Pelaksanaan</a:t>
            </a:r>
            <a:r>
              <a:rPr lang="en-US" b="1" dirty="0" smtClean="0"/>
              <a:t> Program</a:t>
            </a:r>
          </a:p>
          <a:p>
            <a:pPr marL="1090613" indent="-1090613">
              <a:buNone/>
            </a:pPr>
            <a:r>
              <a:rPr lang="en-US" dirty="0"/>
              <a:t> </a:t>
            </a:r>
            <a:r>
              <a:rPr lang="en-US" dirty="0" smtClean="0"/>
              <a:t>     1. </a:t>
            </a:r>
            <a:r>
              <a:rPr lang="en-US" dirty="0" err="1" smtClean="0"/>
              <a:t>Pelaksanaan</a:t>
            </a:r>
            <a:r>
              <a:rPr lang="en-US" dirty="0" smtClean="0"/>
              <a:t> </a:t>
            </a:r>
            <a:r>
              <a:rPr lang="en-US" dirty="0" err="1" smtClean="0"/>
              <a:t>Pembinaan</a:t>
            </a:r>
            <a:r>
              <a:rPr lang="en-US" dirty="0" smtClean="0"/>
              <a:t> Guru </a:t>
            </a:r>
            <a:r>
              <a:rPr lang="en-US" dirty="0" err="1" smtClean="0"/>
              <a:t>dan</a:t>
            </a:r>
            <a:r>
              <a:rPr lang="en-US" dirty="0" smtClean="0"/>
              <a:t>/</a:t>
            </a:r>
            <a:r>
              <a:rPr lang="en-US" dirty="0" err="1" smtClean="0"/>
              <a:t>atau</a:t>
            </a:r>
            <a:r>
              <a:rPr lang="en-US" dirty="0" smtClean="0"/>
              <a:t>      </a:t>
            </a:r>
            <a:r>
              <a:rPr lang="en-US" dirty="0" err="1" smtClean="0"/>
              <a:t>Kepala</a:t>
            </a:r>
            <a:r>
              <a:rPr lang="en-US" dirty="0" smtClean="0"/>
              <a:t> </a:t>
            </a:r>
            <a:r>
              <a:rPr lang="en-US" dirty="0" err="1" smtClean="0"/>
              <a:t>Sekolah</a:t>
            </a:r>
            <a:r>
              <a:rPr lang="en-US" dirty="0" smtClean="0"/>
              <a:t>.</a:t>
            </a:r>
          </a:p>
          <a:p>
            <a:pPr marL="1031875" indent="-1031875">
              <a:buNone/>
            </a:pPr>
            <a:r>
              <a:rPr lang="en-US" dirty="0"/>
              <a:t> </a:t>
            </a:r>
            <a:r>
              <a:rPr lang="en-US" dirty="0" smtClean="0"/>
              <a:t>     2. </a:t>
            </a:r>
            <a:r>
              <a:rPr lang="en-US" dirty="0" err="1" smtClean="0"/>
              <a:t>Memantau</a:t>
            </a:r>
            <a:r>
              <a:rPr lang="en-US" dirty="0" smtClean="0"/>
              <a:t> </a:t>
            </a:r>
            <a:r>
              <a:rPr lang="en-US" dirty="0" err="1" smtClean="0"/>
              <a:t>pelaksanaan</a:t>
            </a:r>
            <a:r>
              <a:rPr lang="en-US" dirty="0" smtClean="0"/>
              <a:t> </a:t>
            </a:r>
            <a:r>
              <a:rPr lang="en-US" dirty="0" err="1" smtClean="0"/>
              <a:t>delapan</a:t>
            </a:r>
            <a:r>
              <a:rPr lang="en-US" dirty="0" smtClean="0"/>
              <a:t> </a:t>
            </a:r>
            <a:r>
              <a:rPr lang="en-US" dirty="0" err="1" smtClean="0"/>
              <a:t>Standar</a:t>
            </a:r>
            <a:r>
              <a:rPr lang="en-US" dirty="0" smtClean="0"/>
              <a:t> </a:t>
            </a:r>
            <a:r>
              <a:rPr lang="en-US" dirty="0" err="1" smtClean="0"/>
              <a:t>Nasional</a:t>
            </a:r>
            <a:r>
              <a:rPr lang="en-US" dirty="0" smtClean="0"/>
              <a:t> </a:t>
            </a:r>
            <a:r>
              <a:rPr lang="en-US" dirty="0" err="1" smtClean="0"/>
              <a:t>Pendidikan</a:t>
            </a:r>
            <a:r>
              <a:rPr lang="en-US" dirty="0" smtClean="0"/>
              <a:t>.</a:t>
            </a:r>
          </a:p>
          <a:p>
            <a:pPr marL="1031875" indent="-1031875">
              <a:buNone/>
            </a:pPr>
            <a:r>
              <a:rPr lang="en-US" dirty="0"/>
              <a:t> </a:t>
            </a:r>
            <a:r>
              <a:rPr lang="en-US" dirty="0" smtClean="0"/>
              <a:t>     3. </a:t>
            </a:r>
            <a:r>
              <a:rPr lang="en-US" dirty="0" err="1" smtClean="0"/>
              <a:t>Melaksanakan</a:t>
            </a:r>
            <a:r>
              <a:rPr lang="en-US" dirty="0" smtClean="0"/>
              <a:t> </a:t>
            </a:r>
            <a:r>
              <a:rPr lang="en-US" dirty="0" err="1" smtClean="0"/>
              <a:t>Penilaian</a:t>
            </a:r>
            <a:r>
              <a:rPr lang="en-US" dirty="0" smtClean="0"/>
              <a:t> </a:t>
            </a:r>
            <a:r>
              <a:rPr lang="en-US" dirty="0" err="1" smtClean="0"/>
              <a:t>Kinerja</a:t>
            </a:r>
            <a:r>
              <a:rPr lang="en-US" dirty="0" smtClean="0"/>
              <a:t> Guru </a:t>
            </a:r>
            <a:r>
              <a:rPr lang="en-US" dirty="0" err="1" smtClean="0"/>
              <a:t>dan</a:t>
            </a:r>
            <a:r>
              <a:rPr lang="en-US" dirty="0" smtClean="0"/>
              <a:t>/</a:t>
            </a:r>
            <a:r>
              <a:rPr lang="en-US" dirty="0" err="1" smtClean="0"/>
              <a:t>atau</a:t>
            </a:r>
            <a:r>
              <a:rPr lang="en-US" dirty="0" smtClean="0"/>
              <a:t> </a:t>
            </a:r>
            <a:r>
              <a:rPr lang="en-US" dirty="0" err="1" smtClean="0"/>
              <a:t>Kepala</a:t>
            </a:r>
            <a:r>
              <a:rPr lang="en-US" dirty="0" smtClean="0"/>
              <a:t> </a:t>
            </a:r>
            <a:r>
              <a:rPr lang="en-US" dirty="0" err="1" smtClean="0"/>
              <a:t>Sekolah</a:t>
            </a:r>
            <a:r>
              <a:rPr lang="en-US" dirty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228600"/>
            <a:ext cx="7848600" cy="457200"/>
          </a:xfrm>
        </p:spPr>
        <p:txBody>
          <a:bodyPr>
            <a:normAutofit/>
          </a:bodyPr>
          <a:lstStyle/>
          <a:p>
            <a:pPr algn="l"/>
            <a:r>
              <a:rPr lang="en-US" sz="2000" b="1" dirty="0" smtClean="0">
                <a:solidFill>
                  <a:srgbClr val="FF0000"/>
                </a:solidFill>
              </a:rPr>
              <a:t>C</a:t>
            </a:r>
            <a:r>
              <a:rPr lang="en-US" sz="2000" dirty="0" smtClean="0">
                <a:solidFill>
                  <a:srgbClr val="FF0000"/>
                </a:solidFill>
              </a:rPr>
              <a:t>.  </a:t>
            </a:r>
            <a:r>
              <a:rPr lang="en-US" sz="2000" b="1" dirty="0" err="1" smtClean="0">
                <a:solidFill>
                  <a:srgbClr val="FF0000"/>
                </a:solidFill>
              </a:rPr>
              <a:t>Evaluasi</a:t>
            </a:r>
            <a:r>
              <a:rPr lang="en-US" sz="2000" b="1" dirty="0" smtClean="0">
                <a:solidFill>
                  <a:srgbClr val="FF0000"/>
                </a:solidFill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</a:rPr>
              <a:t>Pelaksanaan</a:t>
            </a:r>
            <a:r>
              <a:rPr lang="en-US" sz="2000" b="1" dirty="0" smtClean="0">
                <a:solidFill>
                  <a:srgbClr val="FF0000"/>
                </a:solidFill>
              </a:rPr>
              <a:t> Program</a:t>
            </a:r>
            <a:endParaRPr lang="en-US" sz="2000" b="1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685800"/>
            <a:ext cx="8991600" cy="6019800"/>
          </a:xfrm>
        </p:spPr>
        <p:txBody>
          <a:bodyPr>
            <a:normAutofit fontScale="47500" lnSpcReduction="20000"/>
          </a:bodyPr>
          <a:lstStyle/>
          <a:p>
            <a:pPr marL="280988" indent="-280988">
              <a:buNone/>
            </a:pPr>
            <a:r>
              <a:rPr lang="en-US" sz="4200" dirty="0" smtClean="0"/>
              <a:t>1. </a:t>
            </a:r>
            <a:r>
              <a:rPr lang="en-US" sz="4200" dirty="0" err="1" smtClean="0"/>
              <a:t>Melaksanakan</a:t>
            </a:r>
            <a:r>
              <a:rPr lang="en-US" sz="4200" dirty="0" smtClean="0"/>
              <a:t> </a:t>
            </a:r>
            <a:r>
              <a:rPr lang="en-US" sz="4200" dirty="0" err="1" smtClean="0"/>
              <a:t>evaluasi</a:t>
            </a:r>
            <a:r>
              <a:rPr lang="en-US" sz="4200" dirty="0" smtClean="0"/>
              <a:t> </a:t>
            </a:r>
            <a:r>
              <a:rPr lang="en-US" sz="4200" dirty="0" err="1" smtClean="0"/>
              <a:t>hasil</a:t>
            </a:r>
            <a:r>
              <a:rPr lang="en-US" sz="4200" dirty="0" smtClean="0"/>
              <a:t> </a:t>
            </a:r>
            <a:r>
              <a:rPr lang="en-US" sz="4200" dirty="0" err="1" smtClean="0"/>
              <a:t>pelaksanaan</a:t>
            </a:r>
            <a:r>
              <a:rPr lang="en-US" sz="4200" dirty="0" smtClean="0"/>
              <a:t> program </a:t>
            </a:r>
            <a:r>
              <a:rPr lang="en-US" sz="4200" dirty="0" err="1" smtClean="0"/>
              <a:t>pengawasan</a:t>
            </a:r>
            <a:r>
              <a:rPr lang="en-US" sz="4200" dirty="0" smtClean="0"/>
              <a:t> </a:t>
            </a:r>
            <a:r>
              <a:rPr lang="en-US" sz="4200" dirty="0" err="1" smtClean="0"/>
              <a:t>pada</a:t>
            </a:r>
            <a:r>
              <a:rPr lang="en-US" sz="4200" dirty="0" smtClean="0"/>
              <a:t> </a:t>
            </a:r>
            <a:r>
              <a:rPr lang="en-US" sz="4200" dirty="0" err="1" smtClean="0"/>
              <a:t>sekolah</a:t>
            </a:r>
            <a:r>
              <a:rPr lang="en-US" sz="4200" dirty="0" smtClean="0"/>
              <a:t> </a:t>
            </a:r>
            <a:r>
              <a:rPr lang="en-US" sz="4200" dirty="0" err="1" smtClean="0"/>
              <a:t>binaan</a:t>
            </a:r>
            <a:r>
              <a:rPr lang="en-US" sz="4200" dirty="0" smtClean="0"/>
              <a:t>.</a:t>
            </a:r>
          </a:p>
          <a:p>
            <a:pPr marL="514350" indent="-514350">
              <a:buNone/>
            </a:pPr>
            <a:r>
              <a:rPr lang="en-US" sz="4200" dirty="0" smtClean="0"/>
              <a:t>2.  </a:t>
            </a:r>
            <a:r>
              <a:rPr lang="en-US" sz="4200" dirty="0" err="1" smtClean="0"/>
              <a:t>Mengevaluasi</a:t>
            </a:r>
            <a:r>
              <a:rPr lang="en-US" sz="4200" dirty="0" smtClean="0"/>
              <a:t> </a:t>
            </a:r>
            <a:r>
              <a:rPr lang="en-US" sz="4200" dirty="0" err="1" smtClean="0"/>
              <a:t>pelaksanaan</a:t>
            </a:r>
            <a:r>
              <a:rPr lang="en-US" sz="4200" dirty="0" smtClean="0"/>
              <a:t> program </a:t>
            </a:r>
            <a:r>
              <a:rPr lang="en-US" sz="4200" dirty="0" err="1" smtClean="0"/>
              <a:t>pengawasan</a:t>
            </a:r>
            <a:r>
              <a:rPr lang="en-US" sz="4200" dirty="0" smtClean="0"/>
              <a:t> </a:t>
            </a:r>
            <a:r>
              <a:rPr lang="en-US" sz="4200" dirty="0" err="1" smtClean="0"/>
              <a:t>di</a:t>
            </a:r>
            <a:r>
              <a:rPr lang="en-US" sz="4200" dirty="0" smtClean="0"/>
              <a:t> </a:t>
            </a:r>
            <a:r>
              <a:rPr lang="en-US" sz="4200" dirty="0" err="1" smtClean="0"/>
              <a:t>tingkat</a:t>
            </a:r>
            <a:r>
              <a:rPr lang="en-US" sz="4200" dirty="0" smtClean="0"/>
              <a:t> </a:t>
            </a:r>
            <a:r>
              <a:rPr lang="en-US" sz="4200" dirty="0" err="1" smtClean="0"/>
              <a:t>Kabupaten</a:t>
            </a:r>
            <a:r>
              <a:rPr lang="en-US" sz="4200" dirty="0" smtClean="0"/>
              <a:t>/Kota.</a:t>
            </a:r>
          </a:p>
          <a:p>
            <a:pPr marL="514350" indent="-514350">
              <a:buAutoNum type="arabicPeriod"/>
            </a:pPr>
            <a:endParaRPr lang="en-US" sz="4200" dirty="0" smtClean="0"/>
          </a:p>
          <a:p>
            <a:pPr marL="514350" indent="-514350">
              <a:buNone/>
            </a:pPr>
            <a:r>
              <a:rPr lang="en-US" sz="4200" b="1" dirty="0" smtClean="0">
                <a:solidFill>
                  <a:srgbClr val="FF0000"/>
                </a:solidFill>
              </a:rPr>
              <a:t>   D. </a:t>
            </a:r>
            <a:r>
              <a:rPr lang="en-US" sz="4200" b="1" dirty="0" err="1" smtClean="0">
                <a:solidFill>
                  <a:srgbClr val="FF0000"/>
                </a:solidFill>
              </a:rPr>
              <a:t>Membimbing</a:t>
            </a:r>
            <a:r>
              <a:rPr lang="en-US" sz="4200" b="1" dirty="0" smtClean="0">
                <a:solidFill>
                  <a:srgbClr val="FF0000"/>
                </a:solidFill>
              </a:rPr>
              <a:t> </a:t>
            </a:r>
            <a:r>
              <a:rPr lang="en-US" sz="4200" b="1" dirty="0" err="1" smtClean="0">
                <a:solidFill>
                  <a:srgbClr val="FF0000"/>
                </a:solidFill>
              </a:rPr>
              <a:t>dan</a:t>
            </a:r>
            <a:r>
              <a:rPr lang="en-US" sz="4200" b="1" dirty="0" smtClean="0">
                <a:solidFill>
                  <a:srgbClr val="FF0000"/>
                </a:solidFill>
              </a:rPr>
              <a:t> </a:t>
            </a:r>
            <a:r>
              <a:rPr lang="en-US" sz="4200" b="1" dirty="0" err="1" smtClean="0">
                <a:solidFill>
                  <a:srgbClr val="FF0000"/>
                </a:solidFill>
              </a:rPr>
              <a:t>Melatih</a:t>
            </a:r>
            <a:r>
              <a:rPr lang="en-US" sz="4200" b="1" dirty="0" smtClean="0">
                <a:solidFill>
                  <a:srgbClr val="FF0000"/>
                </a:solidFill>
              </a:rPr>
              <a:t> </a:t>
            </a:r>
            <a:r>
              <a:rPr lang="en-US" sz="4200" b="1" dirty="0" err="1" smtClean="0">
                <a:solidFill>
                  <a:srgbClr val="FF0000"/>
                </a:solidFill>
              </a:rPr>
              <a:t>Profesional</a:t>
            </a:r>
            <a:r>
              <a:rPr lang="en-US" sz="4200" b="1" dirty="0" smtClean="0">
                <a:solidFill>
                  <a:srgbClr val="FF0000"/>
                </a:solidFill>
              </a:rPr>
              <a:t> Guru</a:t>
            </a:r>
          </a:p>
          <a:p>
            <a:pPr marL="280988" indent="-280988">
              <a:buNone/>
            </a:pPr>
            <a:r>
              <a:rPr lang="en-US" sz="4200" dirty="0" smtClean="0"/>
              <a:t>1. </a:t>
            </a:r>
            <a:r>
              <a:rPr lang="en-US" sz="4200" dirty="0" err="1" smtClean="0"/>
              <a:t>Menyusun</a:t>
            </a:r>
            <a:r>
              <a:rPr lang="en-US" sz="4200" dirty="0" smtClean="0"/>
              <a:t> program </a:t>
            </a:r>
            <a:r>
              <a:rPr lang="en-US" sz="4200" dirty="0" err="1" smtClean="0"/>
              <a:t>pembimbingan</a:t>
            </a:r>
            <a:r>
              <a:rPr lang="en-US" sz="4200" dirty="0" smtClean="0"/>
              <a:t> </a:t>
            </a:r>
            <a:r>
              <a:rPr lang="en-US" sz="4200" dirty="0" err="1" smtClean="0"/>
              <a:t>dan</a:t>
            </a:r>
            <a:r>
              <a:rPr lang="en-US" sz="4200" dirty="0" smtClean="0"/>
              <a:t> </a:t>
            </a:r>
            <a:r>
              <a:rPr lang="en-US" sz="4200" dirty="0" err="1" smtClean="0"/>
              <a:t>pelatihan</a:t>
            </a:r>
            <a:r>
              <a:rPr lang="en-US" sz="4200" dirty="0" smtClean="0"/>
              <a:t> </a:t>
            </a:r>
            <a:r>
              <a:rPr lang="en-US" sz="4200" dirty="0" err="1" smtClean="0"/>
              <a:t>profesional</a:t>
            </a:r>
            <a:r>
              <a:rPr lang="en-US" sz="4200" dirty="0" smtClean="0"/>
              <a:t> guru </a:t>
            </a:r>
            <a:r>
              <a:rPr lang="en-US" sz="4200" dirty="0" err="1" smtClean="0"/>
              <a:t>di</a:t>
            </a:r>
            <a:r>
              <a:rPr lang="en-US" sz="4200" dirty="0" smtClean="0"/>
              <a:t> MGMP, KKG, MGP </a:t>
            </a:r>
            <a:r>
              <a:rPr lang="en-US" sz="4200" dirty="0" err="1" smtClean="0"/>
              <a:t>dan</a:t>
            </a:r>
            <a:r>
              <a:rPr lang="en-US" sz="4200" dirty="0" smtClean="0"/>
              <a:t> </a:t>
            </a:r>
            <a:r>
              <a:rPr lang="en-US" sz="4200" dirty="0" err="1" smtClean="0"/>
              <a:t>kepala</a:t>
            </a:r>
            <a:r>
              <a:rPr lang="en-US" sz="4200" dirty="0" smtClean="0"/>
              <a:t> </a:t>
            </a:r>
            <a:r>
              <a:rPr lang="en-US" sz="4200" dirty="0" err="1" smtClean="0"/>
              <a:t>sekolah</a:t>
            </a:r>
            <a:r>
              <a:rPr lang="en-US" sz="4200" dirty="0" smtClean="0"/>
              <a:t> </a:t>
            </a:r>
            <a:r>
              <a:rPr lang="en-US" sz="4200" dirty="0" err="1" smtClean="0"/>
              <a:t>di</a:t>
            </a:r>
            <a:r>
              <a:rPr lang="en-US" sz="4200" dirty="0" smtClean="0"/>
              <a:t> KKPS/MKKS </a:t>
            </a:r>
            <a:r>
              <a:rPr lang="en-US" sz="4200" dirty="0" err="1" smtClean="0"/>
              <a:t>dan</a:t>
            </a:r>
            <a:r>
              <a:rPr lang="en-US" sz="4200" dirty="0" smtClean="0"/>
              <a:t> </a:t>
            </a:r>
            <a:r>
              <a:rPr lang="en-US" sz="4200" dirty="0" err="1" smtClean="0"/>
              <a:t>sejenisnya</a:t>
            </a:r>
            <a:r>
              <a:rPr lang="en-US" sz="4200" dirty="0" smtClean="0"/>
              <a:t>.   </a:t>
            </a:r>
          </a:p>
          <a:p>
            <a:pPr marL="280988" indent="-280988">
              <a:buNone/>
            </a:pPr>
            <a:r>
              <a:rPr lang="en-US" sz="4200" dirty="0" smtClean="0"/>
              <a:t>2. </a:t>
            </a:r>
            <a:r>
              <a:rPr lang="en-US" sz="4200" dirty="0" err="1" smtClean="0"/>
              <a:t>Melaksanakan</a:t>
            </a:r>
            <a:r>
              <a:rPr lang="en-US" sz="4200" dirty="0" smtClean="0"/>
              <a:t> </a:t>
            </a:r>
            <a:r>
              <a:rPr lang="en-US" sz="4200" dirty="0" err="1" smtClean="0"/>
              <a:t>pembimbingan</a:t>
            </a:r>
            <a:r>
              <a:rPr lang="en-US" sz="4200" dirty="0" smtClean="0"/>
              <a:t> </a:t>
            </a:r>
            <a:r>
              <a:rPr lang="en-US" sz="4200" dirty="0" err="1" smtClean="0"/>
              <a:t>dan</a:t>
            </a:r>
            <a:r>
              <a:rPr lang="en-US" sz="4200" dirty="0" smtClean="0"/>
              <a:t> </a:t>
            </a:r>
            <a:r>
              <a:rPr lang="en-US" sz="4200" dirty="0" err="1" smtClean="0"/>
              <a:t>pelatihan</a:t>
            </a:r>
            <a:r>
              <a:rPr lang="en-US" sz="4200" dirty="0" smtClean="0"/>
              <a:t> </a:t>
            </a:r>
            <a:r>
              <a:rPr lang="en-US" sz="4200" dirty="0" err="1" smtClean="0"/>
              <a:t>profesional</a:t>
            </a:r>
            <a:r>
              <a:rPr lang="en-US" sz="4200" dirty="0" smtClean="0"/>
              <a:t> guru </a:t>
            </a:r>
            <a:r>
              <a:rPr lang="en-US" sz="4200" dirty="0" err="1" smtClean="0"/>
              <a:t>dan</a:t>
            </a:r>
            <a:r>
              <a:rPr lang="en-US" sz="4200" dirty="0" smtClean="0"/>
              <a:t> </a:t>
            </a:r>
            <a:r>
              <a:rPr lang="en-US" sz="4200" dirty="0" err="1" smtClean="0"/>
              <a:t>kepala</a:t>
            </a:r>
            <a:r>
              <a:rPr lang="en-US" sz="4200" dirty="0" smtClean="0"/>
              <a:t> </a:t>
            </a:r>
            <a:r>
              <a:rPr lang="en-US" sz="4200" dirty="0" err="1" smtClean="0"/>
              <a:t>sekolah</a:t>
            </a:r>
            <a:r>
              <a:rPr lang="en-US" sz="4200" dirty="0" smtClean="0"/>
              <a:t>.</a:t>
            </a:r>
          </a:p>
          <a:p>
            <a:pPr marL="280988" indent="-280988">
              <a:buNone/>
            </a:pPr>
            <a:r>
              <a:rPr lang="en-US" sz="4200" dirty="0" smtClean="0"/>
              <a:t>3. </a:t>
            </a:r>
            <a:r>
              <a:rPr lang="en-US" sz="4200" dirty="0" err="1" smtClean="0"/>
              <a:t>Pelaksanaan</a:t>
            </a:r>
            <a:r>
              <a:rPr lang="en-US" sz="4200" dirty="0" smtClean="0"/>
              <a:t> </a:t>
            </a:r>
            <a:r>
              <a:rPr lang="en-US" sz="4200" dirty="0" err="1" smtClean="0"/>
              <a:t>pembimbingan</a:t>
            </a:r>
            <a:r>
              <a:rPr lang="en-US" sz="4200" dirty="0" smtClean="0"/>
              <a:t> </a:t>
            </a:r>
            <a:r>
              <a:rPr lang="en-US" sz="4200" dirty="0" err="1" smtClean="0"/>
              <a:t>dan</a:t>
            </a:r>
            <a:r>
              <a:rPr lang="en-US" sz="4200" dirty="0" smtClean="0"/>
              <a:t> </a:t>
            </a:r>
            <a:r>
              <a:rPr lang="en-US" sz="4200" dirty="0" err="1" smtClean="0"/>
              <a:t>pelatihan</a:t>
            </a:r>
            <a:r>
              <a:rPr lang="en-US" sz="4200" dirty="0" smtClean="0"/>
              <a:t> </a:t>
            </a:r>
            <a:r>
              <a:rPr lang="en-US" sz="4200" dirty="0" err="1" smtClean="0"/>
              <a:t>kepala</a:t>
            </a:r>
            <a:r>
              <a:rPr lang="en-US" sz="4200" dirty="0" smtClean="0"/>
              <a:t> </a:t>
            </a:r>
            <a:r>
              <a:rPr lang="en-US" sz="4200" dirty="0" err="1" smtClean="0"/>
              <a:t>sekolah</a:t>
            </a:r>
            <a:r>
              <a:rPr lang="en-US" sz="4200" dirty="0" smtClean="0"/>
              <a:t> </a:t>
            </a:r>
            <a:r>
              <a:rPr lang="en-US" sz="4200" dirty="0" err="1" smtClean="0"/>
              <a:t>dalam</a:t>
            </a:r>
            <a:r>
              <a:rPr lang="en-US" sz="4200" dirty="0" smtClean="0"/>
              <a:t> </a:t>
            </a:r>
            <a:r>
              <a:rPr lang="en-US" sz="4200" dirty="0" err="1" smtClean="0"/>
              <a:t>menyusun</a:t>
            </a:r>
            <a:r>
              <a:rPr lang="en-US" sz="4200" dirty="0" smtClean="0"/>
              <a:t> </a:t>
            </a:r>
            <a:r>
              <a:rPr lang="en-US" sz="4200" dirty="0" err="1" smtClean="0"/>
              <a:t>proram</a:t>
            </a:r>
            <a:r>
              <a:rPr lang="en-US" sz="4200" dirty="0" smtClean="0"/>
              <a:t> </a:t>
            </a:r>
            <a:r>
              <a:rPr lang="en-US" sz="4200" dirty="0" err="1" smtClean="0"/>
              <a:t>kerja</a:t>
            </a:r>
            <a:r>
              <a:rPr lang="en-US" sz="4200" dirty="0" smtClean="0"/>
              <a:t> </a:t>
            </a:r>
            <a:r>
              <a:rPr lang="en-US" sz="4200" dirty="0" err="1" smtClean="0"/>
              <a:t>sekolah</a:t>
            </a:r>
            <a:r>
              <a:rPr lang="en-US" sz="4200" dirty="0" smtClean="0"/>
              <a:t>, </a:t>
            </a:r>
            <a:r>
              <a:rPr lang="en-US" sz="4200" dirty="0" err="1" smtClean="0"/>
              <a:t>pelaksanaan</a:t>
            </a:r>
            <a:r>
              <a:rPr lang="en-US" sz="4200" dirty="0" smtClean="0"/>
              <a:t> program </a:t>
            </a:r>
            <a:r>
              <a:rPr lang="en-US" sz="4200" dirty="0" err="1" smtClean="0"/>
              <a:t>kerja</a:t>
            </a:r>
            <a:r>
              <a:rPr lang="en-US" sz="4200" dirty="0" smtClean="0"/>
              <a:t> </a:t>
            </a:r>
            <a:r>
              <a:rPr lang="en-US" sz="4200" dirty="0" err="1" smtClean="0"/>
              <a:t>sekolah</a:t>
            </a:r>
            <a:r>
              <a:rPr lang="en-US" sz="4200" dirty="0" smtClean="0"/>
              <a:t>, </a:t>
            </a:r>
            <a:r>
              <a:rPr lang="en-US" sz="4200" dirty="0" err="1" smtClean="0"/>
              <a:t>pengawasan</a:t>
            </a:r>
            <a:r>
              <a:rPr lang="en-US" sz="4200" dirty="0" smtClean="0"/>
              <a:t> </a:t>
            </a:r>
            <a:r>
              <a:rPr lang="en-US" sz="4200" dirty="0" err="1" smtClean="0"/>
              <a:t>danevaluasi</a:t>
            </a:r>
            <a:r>
              <a:rPr lang="en-US" sz="4200" dirty="0" smtClean="0"/>
              <a:t>, </a:t>
            </a:r>
            <a:r>
              <a:rPr lang="en-US" sz="4200" dirty="0" err="1" smtClean="0"/>
              <a:t>kepemimpinan</a:t>
            </a:r>
            <a:r>
              <a:rPr lang="en-US" sz="4200" dirty="0" smtClean="0"/>
              <a:t> </a:t>
            </a:r>
            <a:r>
              <a:rPr lang="en-US" sz="4200" dirty="0" err="1" smtClean="0"/>
              <a:t>sekolah</a:t>
            </a:r>
            <a:r>
              <a:rPr lang="en-US" sz="4200" dirty="0" smtClean="0"/>
              <a:t> </a:t>
            </a:r>
            <a:r>
              <a:rPr lang="en-US" sz="4200" dirty="0" err="1" smtClean="0"/>
              <a:t>dan</a:t>
            </a:r>
            <a:r>
              <a:rPr lang="en-US" sz="4200" dirty="0" smtClean="0"/>
              <a:t> </a:t>
            </a:r>
            <a:r>
              <a:rPr lang="en-US" sz="4200" dirty="0" err="1" smtClean="0"/>
              <a:t>sistem</a:t>
            </a:r>
            <a:r>
              <a:rPr lang="en-US" sz="4200" dirty="0" smtClean="0"/>
              <a:t> </a:t>
            </a:r>
            <a:r>
              <a:rPr lang="en-US" sz="4200" dirty="0" err="1" smtClean="0"/>
              <a:t>informasi</a:t>
            </a:r>
            <a:r>
              <a:rPr lang="en-US" sz="4200" dirty="0" smtClean="0"/>
              <a:t> </a:t>
            </a:r>
            <a:r>
              <a:rPr lang="en-US" sz="4200" dirty="0" err="1" smtClean="0"/>
              <a:t>manajemen</a:t>
            </a:r>
            <a:r>
              <a:rPr lang="en-US" sz="4200" dirty="0" smtClean="0"/>
              <a:t>.</a:t>
            </a:r>
          </a:p>
          <a:p>
            <a:pPr marL="280988" indent="-280988">
              <a:buNone/>
            </a:pPr>
            <a:r>
              <a:rPr lang="en-US" sz="4200" dirty="0" smtClean="0"/>
              <a:t>4. </a:t>
            </a:r>
            <a:r>
              <a:rPr lang="en-US" sz="4200" dirty="0" err="1" smtClean="0"/>
              <a:t>Mengevaluasi</a:t>
            </a:r>
            <a:r>
              <a:rPr lang="en-US" sz="4200" dirty="0" smtClean="0"/>
              <a:t> </a:t>
            </a:r>
            <a:r>
              <a:rPr lang="en-US" sz="4200" dirty="0" err="1" smtClean="0"/>
              <a:t>hasil</a:t>
            </a:r>
            <a:r>
              <a:rPr lang="en-US" sz="4200" dirty="0" smtClean="0"/>
              <a:t> </a:t>
            </a:r>
            <a:r>
              <a:rPr lang="en-US" sz="4200" dirty="0" err="1" smtClean="0"/>
              <a:t>pembimbingan</a:t>
            </a:r>
            <a:r>
              <a:rPr lang="en-US" sz="4200" dirty="0" smtClean="0"/>
              <a:t> </a:t>
            </a:r>
            <a:r>
              <a:rPr lang="en-US" sz="4200" dirty="0" err="1" smtClean="0"/>
              <a:t>dan</a:t>
            </a:r>
            <a:r>
              <a:rPr lang="en-US" sz="4200" dirty="0" smtClean="0"/>
              <a:t> </a:t>
            </a:r>
            <a:r>
              <a:rPr lang="en-US" sz="4200" dirty="0" err="1" smtClean="0"/>
              <a:t>pelatihan</a:t>
            </a:r>
            <a:r>
              <a:rPr lang="en-US" sz="4200" dirty="0" smtClean="0"/>
              <a:t> </a:t>
            </a:r>
            <a:r>
              <a:rPr lang="en-US" sz="4200" dirty="0" err="1" smtClean="0"/>
              <a:t>profesional</a:t>
            </a:r>
            <a:r>
              <a:rPr lang="en-US" sz="4200" dirty="0" smtClean="0"/>
              <a:t> guru </a:t>
            </a:r>
            <a:r>
              <a:rPr lang="en-US" sz="4200" dirty="0" err="1" smtClean="0"/>
              <a:t>dan</a:t>
            </a:r>
            <a:r>
              <a:rPr lang="en-US" sz="4200" dirty="0" smtClean="0"/>
              <a:t>/</a:t>
            </a:r>
            <a:r>
              <a:rPr lang="en-US" sz="4200" dirty="0" err="1" smtClean="0"/>
              <a:t>atau</a:t>
            </a:r>
            <a:r>
              <a:rPr lang="en-US" sz="4200" dirty="0" smtClean="0"/>
              <a:t> </a:t>
            </a:r>
            <a:r>
              <a:rPr lang="en-US" sz="4200" dirty="0" err="1" smtClean="0"/>
              <a:t>kepala</a:t>
            </a:r>
            <a:r>
              <a:rPr lang="en-US" sz="4200" dirty="0" smtClean="0"/>
              <a:t> </a:t>
            </a:r>
            <a:r>
              <a:rPr lang="en-US" sz="4200" dirty="0" err="1" smtClean="0"/>
              <a:t>sekolah</a:t>
            </a:r>
            <a:r>
              <a:rPr lang="en-US" sz="4200" dirty="0" smtClean="0"/>
              <a:t>.</a:t>
            </a:r>
          </a:p>
          <a:p>
            <a:pPr marL="280988" indent="-280988">
              <a:buNone/>
            </a:pPr>
            <a:r>
              <a:rPr lang="en-US" sz="4200" dirty="0" smtClean="0"/>
              <a:t>5. </a:t>
            </a:r>
            <a:r>
              <a:rPr lang="en-US" sz="4200" dirty="0" err="1" smtClean="0"/>
              <a:t>Membimbing</a:t>
            </a:r>
            <a:r>
              <a:rPr lang="en-US" sz="4200" dirty="0" smtClean="0"/>
              <a:t> </a:t>
            </a:r>
            <a:r>
              <a:rPr lang="en-US" sz="4200" dirty="0" err="1" smtClean="0"/>
              <a:t>pengawa</a:t>
            </a:r>
            <a:r>
              <a:rPr lang="en-US" sz="4200" dirty="0" smtClean="0"/>
              <a:t> </a:t>
            </a:r>
            <a:r>
              <a:rPr lang="en-US" sz="4200" dirty="0" err="1" smtClean="0"/>
              <a:t>sekolah</a:t>
            </a:r>
            <a:r>
              <a:rPr lang="en-US" sz="4200" dirty="0" smtClean="0"/>
              <a:t> </a:t>
            </a:r>
            <a:r>
              <a:rPr lang="en-US" sz="4200" dirty="0" err="1" smtClean="0"/>
              <a:t>muda</a:t>
            </a:r>
            <a:r>
              <a:rPr lang="en-US" sz="4200" dirty="0" smtClean="0"/>
              <a:t> </a:t>
            </a:r>
            <a:r>
              <a:rPr lang="en-US" sz="4200" dirty="0" err="1" smtClean="0"/>
              <a:t>dan</a:t>
            </a:r>
            <a:r>
              <a:rPr lang="en-US" sz="4200" dirty="0" smtClean="0"/>
              <a:t>/</a:t>
            </a:r>
            <a:r>
              <a:rPr lang="en-US" sz="4200" dirty="0" err="1" smtClean="0"/>
              <a:t>atau</a:t>
            </a:r>
            <a:r>
              <a:rPr lang="en-US" sz="4200" dirty="0" smtClean="0"/>
              <a:t> </a:t>
            </a:r>
            <a:r>
              <a:rPr lang="en-US" sz="4200" dirty="0" err="1" smtClean="0"/>
              <a:t>pengawas</a:t>
            </a:r>
            <a:r>
              <a:rPr lang="en-US" sz="4200" dirty="0" smtClean="0"/>
              <a:t> </a:t>
            </a:r>
            <a:r>
              <a:rPr lang="en-US" sz="4200" dirty="0" err="1" smtClean="0"/>
              <a:t>madya</a:t>
            </a:r>
            <a:r>
              <a:rPr lang="en-US" sz="4200" dirty="0" smtClean="0"/>
              <a:t> </a:t>
            </a:r>
            <a:r>
              <a:rPr lang="en-US" sz="4200" dirty="0" err="1" smtClean="0"/>
              <a:t>dalam</a:t>
            </a:r>
            <a:r>
              <a:rPr lang="en-US" sz="4200" dirty="0" smtClean="0"/>
              <a:t> </a:t>
            </a:r>
            <a:r>
              <a:rPr lang="en-US" sz="4200" dirty="0" err="1" smtClean="0"/>
              <a:t>melaksankan</a:t>
            </a:r>
            <a:r>
              <a:rPr lang="en-US" sz="4200" dirty="0" smtClean="0"/>
              <a:t> </a:t>
            </a:r>
            <a:r>
              <a:rPr lang="en-US" sz="4200" dirty="0" err="1" smtClean="0"/>
              <a:t>tugas</a:t>
            </a:r>
            <a:r>
              <a:rPr lang="en-US" sz="4200" dirty="0" smtClean="0"/>
              <a:t> </a:t>
            </a:r>
            <a:r>
              <a:rPr lang="en-US" sz="4200" dirty="0" err="1" smtClean="0"/>
              <a:t>pokok</a:t>
            </a:r>
            <a:r>
              <a:rPr lang="en-US" sz="4200" dirty="0" smtClean="0"/>
              <a:t>.</a:t>
            </a:r>
          </a:p>
          <a:p>
            <a:pPr marL="280988" indent="-280988">
              <a:buNone/>
            </a:pPr>
            <a:r>
              <a:rPr lang="en-US" sz="4200" dirty="0" smtClean="0"/>
              <a:t>6. </a:t>
            </a:r>
            <a:r>
              <a:rPr lang="en-US" sz="4200" dirty="0" err="1" smtClean="0"/>
              <a:t>Melaksanakan</a:t>
            </a:r>
            <a:r>
              <a:rPr lang="en-US" sz="4200" dirty="0" smtClean="0"/>
              <a:t> </a:t>
            </a:r>
            <a:r>
              <a:rPr lang="en-US" sz="4200" dirty="0" err="1" smtClean="0"/>
              <a:t>pembimbingan</a:t>
            </a:r>
            <a:r>
              <a:rPr lang="en-US" sz="4200" dirty="0" smtClean="0"/>
              <a:t> </a:t>
            </a:r>
            <a:r>
              <a:rPr lang="en-US" sz="4200" dirty="0" err="1" smtClean="0"/>
              <a:t>dan</a:t>
            </a:r>
            <a:r>
              <a:rPr lang="en-US" sz="4200" dirty="0" smtClean="0"/>
              <a:t> </a:t>
            </a:r>
            <a:r>
              <a:rPr lang="en-US" sz="4200" dirty="0" err="1" smtClean="0"/>
              <a:t>pelatihan</a:t>
            </a:r>
            <a:r>
              <a:rPr lang="en-US" sz="4200" dirty="0" smtClean="0"/>
              <a:t> </a:t>
            </a:r>
            <a:r>
              <a:rPr lang="en-US" sz="4200" dirty="0" err="1" smtClean="0"/>
              <a:t>profesional</a:t>
            </a:r>
            <a:r>
              <a:rPr lang="en-US" sz="4200" dirty="0" smtClean="0"/>
              <a:t> guru </a:t>
            </a:r>
            <a:r>
              <a:rPr lang="en-US" sz="4200" dirty="0" err="1" smtClean="0"/>
              <a:t>dan</a:t>
            </a:r>
            <a:r>
              <a:rPr lang="en-US" sz="4200" dirty="0" smtClean="0"/>
              <a:t> </a:t>
            </a:r>
            <a:r>
              <a:rPr lang="en-US" sz="4200" dirty="0" err="1" smtClean="0"/>
              <a:t>kepala</a:t>
            </a:r>
            <a:r>
              <a:rPr lang="en-US" sz="4200" dirty="0" smtClean="0"/>
              <a:t> </a:t>
            </a:r>
            <a:r>
              <a:rPr lang="en-US" sz="4200" dirty="0" err="1" smtClean="0"/>
              <a:t>sekolah</a:t>
            </a:r>
            <a:r>
              <a:rPr lang="en-US" sz="4200" dirty="0" smtClean="0"/>
              <a:t> </a:t>
            </a:r>
            <a:r>
              <a:rPr lang="en-US" sz="4200" dirty="0" err="1" smtClean="0"/>
              <a:t>dalam</a:t>
            </a:r>
            <a:r>
              <a:rPr lang="en-US" sz="4200" dirty="0" smtClean="0"/>
              <a:t> </a:t>
            </a:r>
            <a:r>
              <a:rPr lang="en-US" sz="4200" dirty="0" err="1" smtClean="0"/>
              <a:t>pelaksanaan</a:t>
            </a:r>
            <a:r>
              <a:rPr lang="en-US" sz="4200" dirty="0" smtClean="0"/>
              <a:t> </a:t>
            </a:r>
            <a:r>
              <a:rPr lang="en-US" sz="4200" dirty="0" err="1" smtClean="0"/>
              <a:t>penelitian</a:t>
            </a:r>
            <a:r>
              <a:rPr lang="en-US" sz="4200" dirty="0" smtClean="0"/>
              <a:t> </a:t>
            </a:r>
            <a:r>
              <a:rPr lang="en-US" sz="4200" dirty="0" err="1" smtClean="0"/>
              <a:t>tindakan</a:t>
            </a:r>
            <a:r>
              <a:rPr lang="en-US" sz="4200" dirty="0" smtClean="0"/>
              <a:t>.</a:t>
            </a:r>
          </a:p>
          <a:p>
            <a:pPr marL="514350" indent="-514350">
              <a:buNone/>
            </a:pPr>
            <a:r>
              <a:rPr lang="en-US" sz="4200" dirty="0" smtClean="0"/>
              <a:t>7. </a:t>
            </a:r>
            <a:r>
              <a:rPr lang="en-US" sz="4200" dirty="0" err="1" smtClean="0"/>
              <a:t>Melaksanakan</a:t>
            </a:r>
            <a:r>
              <a:rPr lang="en-US" sz="4200" dirty="0" smtClean="0"/>
              <a:t> </a:t>
            </a:r>
            <a:r>
              <a:rPr lang="en-US" sz="4200" dirty="0" err="1" smtClean="0"/>
              <a:t>tugas</a:t>
            </a:r>
            <a:r>
              <a:rPr lang="en-US" sz="4200" dirty="0" smtClean="0"/>
              <a:t> </a:t>
            </a:r>
            <a:r>
              <a:rPr lang="en-US" sz="4200" dirty="0" err="1" smtClean="0"/>
              <a:t>di</a:t>
            </a:r>
            <a:r>
              <a:rPr lang="en-US" sz="4200" dirty="0" smtClean="0"/>
              <a:t> </a:t>
            </a:r>
            <a:r>
              <a:rPr lang="en-US" sz="4200" dirty="0" err="1" smtClean="0"/>
              <a:t>daerah</a:t>
            </a:r>
            <a:r>
              <a:rPr lang="en-US" sz="4200" dirty="0" smtClean="0"/>
              <a:t> </a:t>
            </a:r>
            <a:r>
              <a:rPr lang="en-US" sz="4200" dirty="0" err="1" smtClean="0"/>
              <a:t>khusus</a:t>
            </a:r>
            <a:r>
              <a:rPr lang="en-US" sz="4200" dirty="0" smtClean="0"/>
              <a:t>/</a:t>
            </a:r>
            <a:r>
              <a:rPr lang="en-US" sz="4200" dirty="0" err="1" smtClean="0"/>
              <a:t>terpencil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b="1" dirty="0" smtClean="0">
                <a:solidFill>
                  <a:srgbClr val="FF0000"/>
                </a:solidFill>
              </a:rPr>
              <a:t>III. </a:t>
            </a:r>
            <a:r>
              <a:rPr lang="en-US" b="1" dirty="0" err="1" smtClean="0">
                <a:solidFill>
                  <a:srgbClr val="FF0000"/>
                </a:solidFill>
              </a:rPr>
              <a:t>Pengembangan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Profesi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4830763"/>
          </a:xfrm>
        </p:spPr>
        <p:txBody>
          <a:bodyPr>
            <a:normAutofit fontScale="92500" lnSpcReduction="10000"/>
          </a:bodyPr>
          <a:lstStyle/>
          <a:p>
            <a:pPr marL="514350" indent="-514350">
              <a:buNone/>
            </a:pPr>
            <a:r>
              <a:rPr lang="en-US" b="1" dirty="0" smtClean="0"/>
              <a:t>1.  </a:t>
            </a:r>
            <a:r>
              <a:rPr lang="en-US" b="1" dirty="0" err="1" smtClean="0"/>
              <a:t>Pembuatan</a:t>
            </a:r>
            <a:r>
              <a:rPr lang="en-US" b="1" dirty="0" smtClean="0"/>
              <a:t> </a:t>
            </a:r>
            <a:r>
              <a:rPr lang="en-US" b="1" dirty="0" err="1" smtClean="0"/>
              <a:t>Karya</a:t>
            </a:r>
            <a:r>
              <a:rPr lang="en-US" b="1" dirty="0" smtClean="0"/>
              <a:t> </a:t>
            </a:r>
            <a:r>
              <a:rPr lang="en-US" b="1" dirty="0" err="1" smtClean="0"/>
              <a:t>Tulis</a:t>
            </a:r>
            <a:r>
              <a:rPr lang="en-US" b="1" dirty="0" smtClean="0"/>
              <a:t> </a:t>
            </a:r>
            <a:r>
              <a:rPr lang="en-US" b="1" dirty="0" err="1" smtClean="0"/>
              <a:t>Ilmiah</a:t>
            </a:r>
            <a:r>
              <a:rPr lang="en-US" b="1" dirty="0" smtClean="0"/>
              <a:t> </a:t>
            </a:r>
            <a:r>
              <a:rPr lang="en-US" b="1" dirty="0" err="1" smtClean="0"/>
              <a:t>Bidang</a:t>
            </a:r>
            <a:r>
              <a:rPr lang="en-US" b="1" dirty="0" smtClean="0"/>
              <a:t> </a:t>
            </a:r>
            <a:r>
              <a:rPr lang="en-US" b="1" dirty="0" err="1" smtClean="0"/>
              <a:t>Pendidikan</a:t>
            </a:r>
            <a:r>
              <a:rPr lang="en-US" b="1" dirty="0" smtClean="0"/>
              <a:t> Formal/</a:t>
            </a:r>
            <a:r>
              <a:rPr lang="en-US" b="1" dirty="0" err="1" smtClean="0"/>
              <a:t>Pengawasan</a:t>
            </a:r>
            <a:endParaRPr lang="en-US" b="1" dirty="0" smtClean="0"/>
          </a:p>
          <a:p>
            <a:pPr marL="514350" indent="-514350">
              <a:buFont typeface="Wingdings" pitchFamily="2" charset="2"/>
              <a:buChar char="Ø"/>
            </a:pPr>
            <a:r>
              <a:rPr lang="en-US" dirty="0" err="1" smtClean="0"/>
              <a:t>Karya</a:t>
            </a:r>
            <a:r>
              <a:rPr lang="en-US" dirty="0" smtClean="0"/>
              <a:t> </a:t>
            </a:r>
            <a:r>
              <a:rPr lang="en-US" dirty="0" err="1" smtClean="0"/>
              <a:t>tulis</a:t>
            </a:r>
            <a:r>
              <a:rPr lang="en-US" dirty="0" smtClean="0"/>
              <a:t> yang </a:t>
            </a:r>
            <a:r>
              <a:rPr lang="en-US" dirty="0" err="1" smtClean="0"/>
              <a:t>dipulikasikan</a:t>
            </a:r>
            <a:r>
              <a:rPr lang="en-US" dirty="0" smtClean="0"/>
              <a:t> (</a:t>
            </a:r>
            <a:r>
              <a:rPr lang="en-US" dirty="0" err="1" smtClean="0"/>
              <a:t>buku</a:t>
            </a:r>
            <a:r>
              <a:rPr lang="en-US" dirty="0" smtClean="0"/>
              <a:t>, </a:t>
            </a:r>
            <a:r>
              <a:rPr lang="en-US" dirty="0" err="1" smtClean="0"/>
              <a:t>artikel</a:t>
            </a:r>
            <a:r>
              <a:rPr lang="en-US" dirty="0" smtClean="0"/>
              <a:t>) </a:t>
            </a:r>
            <a:r>
              <a:rPr lang="en-US" dirty="0" err="1" smtClean="0"/>
              <a:t>secara</a:t>
            </a:r>
            <a:r>
              <a:rPr lang="en-US" dirty="0" smtClean="0"/>
              <a:t> </a:t>
            </a:r>
            <a:r>
              <a:rPr lang="en-US" dirty="0" err="1" smtClean="0"/>
              <a:t>nasional</a:t>
            </a:r>
            <a:r>
              <a:rPr lang="en-US" dirty="0" smtClean="0"/>
              <a:t>/</a:t>
            </a:r>
            <a:r>
              <a:rPr lang="en-US" dirty="0" err="1" smtClean="0"/>
              <a:t>tidak</a:t>
            </a:r>
            <a:r>
              <a:rPr lang="en-US" dirty="0" smtClean="0"/>
              <a:t> </a:t>
            </a:r>
            <a:r>
              <a:rPr lang="en-US" dirty="0" err="1" smtClean="0"/>
              <a:t>secara</a:t>
            </a:r>
            <a:r>
              <a:rPr lang="en-US" dirty="0" smtClean="0"/>
              <a:t> </a:t>
            </a:r>
            <a:r>
              <a:rPr lang="en-US" dirty="0" err="1" smtClean="0"/>
              <a:t>nasional</a:t>
            </a:r>
            <a:r>
              <a:rPr lang="en-US" dirty="0" smtClean="0"/>
              <a:t>.</a:t>
            </a:r>
          </a:p>
          <a:p>
            <a:pPr marL="514350" indent="-514350">
              <a:buNone/>
            </a:pPr>
            <a:r>
              <a:rPr lang="en-US" b="1" dirty="0" smtClean="0"/>
              <a:t>2.  </a:t>
            </a:r>
            <a:r>
              <a:rPr lang="en-US" b="1" dirty="0" err="1" smtClean="0"/>
              <a:t>Penerjemahan</a:t>
            </a:r>
            <a:r>
              <a:rPr lang="en-US" b="1" dirty="0" smtClean="0"/>
              <a:t>/</a:t>
            </a:r>
            <a:r>
              <a:rPr lang="en-US" b="1" dirty="0" err="1" smtClean="0"/>
              <a:t>penyaduran</a:t>
            </a:r>
            <a:r>
              <a:rPr lang="en-US" b="1" dirty="0" smtClean="0"/>
              <a:t> </a:t>
            </a:r>
            <a:r>
              <a:rPr lang="en-US" dirty="0" smtClean="0"/>
              <a:t>(</a:t>
            </a:r>
            <a:r>
              <a:rPr lang="en-US" dirty="0" err="1" smtClean="0"/>
              <a:t>buku</a:t>
            </a:r>
            <a:r>
              <a:rPr lang="en-US" dirty="0" smtClean="0"/>
              <a:t>, </a:t>
            </a:r>
            <a:r>
              <a:rPr lang="en-US" dirty="0" err="1" smtClean="0"/>
              <a:t>artikel</a:t>
            </a:r>
            <a:r>
              <a:rPr lang="en-US" dirty="0" smtClean="0"/>
              <a:t>)</a:t>
            </a:r>
          </a:p>
          <a:p>
            <a:pPr marL="514350" indent="-514350">
              <a:buNone/>
            </a:pPr>
            <a:r>
              <a:rPr lang="en-US" dirty="0" smtClean="0"/>
              <a:t>      </a:t>
            </a:r>
            <a:r>
              <a:rPr lang="en-US" dirty="0" err="1" smtClean="0"/>
              <a:t>secara</a:t>
            </a:r>
            <a:r>
              <a:rPr lang="en-US" dirty="0" smtClean="0"/>
              <a:t> </a:t>
            </a:r>
            <a:r>
              <a:rPr lang="en-US" dirty="0" err="1" smtClean="0"/>
              <a:t>nasional</a:t>
            </a:r>
            <a:r>
              <a:rPr lang="en-US" dirty="0" smtClean="0"/>
              <a:t>/</a:t>
            </a:r>
            <a:r>
              <a:rPr lang="en-US" dirty="0" err="1" smtClean="0"/>
              <a:t>tidak</a:t>
            </a:r>
            <a:r>
              <a:rPr lang="en-US" dirty="0" smtClean="0"/>
              <a:t> </a:t>
            </a:r>
            <a:r>
              <a:rPr lang="en-US" dirty="0" err="1" smtClean="0"/>
              <a:t>secara</a:t>
            </a:r>
            <a:r>
              <a:rPr lang="en-US" dirty="0" smtClean="0"/>
              <a:t> </a:t>
            </a:r>
            <a:r>
              <a:rPr lang="en-US" dirty="0" err="1" smtClean="0"/>
              <a:t>nasional</a:t>
            </a:r>
            <a:r>
              <a:rPr lang="en-US" dirty="0" smtClean="0"/>
              <a:t>.</a:t>
            </a:r>
          </a:p>
          <a:p>
            <a:pPr marL="514350" indent="-514350">
              <a:buNone/>
            </a:pPr>
            <a:r>
              <a:rPr lang="en-US" b="1" dirty="0" smtClean="0"/>
              <a:t>3.  </a:t>
            </a:r>
            <a:r>
              <a:rPr lang="en-US" b="1" dirty="0" err="1" smtClean="0"/>
              <a:t>Karya</a:t>
            </a:r>
            <a:r>
              <a:rPr lang="en-US" b="1" dirty="0" smtClean="0"/>
              <a:t> </a:t>
            </a:r>
            <a:r>
              <a:rPr lang="en-US" b="1" dirty="0" err="1" smtClean="0"/>
              <a:t>Inovatif</a:t>
            </a:r>
            <a:endParaRPr lang="en-US" b="1" dirty="0" smtClean="0"/>
          </a:p>
          <a:p>
            <a:pPr marL="514350" indent="-514350">
              <a:buNone/>
            </a:pPr>
            <a:r>
              <a:rPr lang="en-US" dirty="0" smtClean="0"/>
              <a:t>a.  </a:t>
            </a:r>
            <a:r>
              <a:rPr lang="en-US" dirty="0" err="1" smtClean="0"/>
              <a:t>Menemukan</a:t>
            </a:r>
            <a:r>
              <a:rPr lang="en-US" dirty="0" smtClean="0"/>
              <a:t>/</a:t>
            </a:r>
            <a:r>
              <a:rPr lang="en-US" dirty="0" err="1" smtClean="0"/>
              <a:t>membuat</a:t>
            </a:r>
            <a:r>
              <a:rPr lang="en-US" dirty="0" smtClean="0"/>
              <a:t> </a:t>
            </a:r>
            <a:r>
              <a:rPr lang="en-US" dirty="0" err="1" smtClean="0"/>
              <a:t>karya</a:t>
            </a:r>
            <a:r>
              <a:rPr lang="en-US" dirty="0" smtClean="0"/>
              <a:t> </a:t>
            </a:r>
            <a:r>
              <a:rPr lang="en-US" dirty="0" err="1" smtClean="0"/>
              <a:t>sains</a:t>
            </a:r>
            <a:r>
              <a:rPr lang="en-US" dirty="0" smtClean="0"/>
              <a:t>/</a:t>
            </a:r>
            <a:r>
              <a:rPr lang="en-US" dirty="0" err="1" smtClean="0"/>
              <a:t>teknologi</a:t>
            </a:r>
            <a:r>
              <a:rPr lang="en-US" dirty="0" smtClean="0"/>
              <a:t> </a:t>
            </a:r>
            <a:r>
              <a:rPr lang="en-US" dirty="0" err="1" smtClean="0"/>
              <a:t>tepat</a:t>
            </a:r>
            <a:r>
              <a:rPr lang="en-US" dirty="0" smtClean="0"/>
              <a:t> </a:t>
            </a:r>
            <a:r>
              <a:rPr lang="en-US" dirty="0" err="1" smtClean="0"/>
              <a:t>guna</a:t>
            </a:r>
            <a:r>
              <a:rPr lang="en-US" dirty="0" smtClean="0"/>
              <a:t>.</a:t>
            </a:r>
          </a:p>
          <a:p>
            <a:pPr marL="514350" indent="-514350">
              <a:buNone/>
            </a:pPr>
            <a:r>
              <a:rPr lang="en-US" dirty="0" smtClean="0"/>
              <a:t>b.  </a:t>
            </a:r>
            <a:r>
              <a:rPr lang="en-US" dirty="0" err="1" smtClean="0"/>
              <a:t>Menciptakan</a:t>
            </a:r>
            <a:r>
              <a:rPr lang="en-US" dirty="0" smtClean="0"/>
              <a:t> </a:t>
            </a:r>
            <a:r>
              <a:rPr lang="en-US" dirty="0" err="1" smtClean="0"/>
              <a:t>karya</a:t>
            </a:r>
            <a:r>
              <a:rPr lang="en-US" dirty="0" smtClean="0"/>
              <a:t> </a:t>
            </a:r>
            <a:r>
              <a:rPr lang="en-US" dirty="0" err="1" smtClean="0"/>
              <a:t>seni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686800" cy="838200"/>
          </a:xfrm>
        </p:spPr>
        <p:txBody>
          <a:bodyPr/>
          <a:lstStyle/>
          <a:p>
            <a:r>
              <a:rPr lang="en-US" b="1" dirty="0" smtClean="0">
                <a:solidFill>
                  <a:srgbClr val="FF0000"/>
                </a:solidFill>
              </a:rPr>
              <a:t>IV. UNSUR PENUNJANG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066800"/>
            <a:ext cx="8839200" cy="5410200"/>
          </a:xfrm>
        </p:spPr>
        <p:txBody>
          <a:bodyPr>
            <a:normAutofit/>
          </a:bodyPr>
          <a:lstStyle/>
          <a:p>
            <a:pPr marL="514350" indent="-514350">
              <a:buNone/>
            </a:pPr>
            <a:r>
              <a:rPr lang="en-US" dirty="0" smtClean="0"/>
              <a:t>A. </a:t>
            </a:r>
            <a:r>
              <a:rPr lang="en-US" dirty="0" err="1" smtClean="0"/>
              <a:t>Peran</a:t>
            </a:r>
            <a:r>
              <a:rPr lang="en-US" dirty="0" smtClean="0"/>
              <a:t> Serta </a:t>
            </a:r>
            <a:r>
              <a:rPr lang="en-US" dirty="0" err="1" smtClean="0"/>
              <a:t>Dalam</a:t>
            </a:r>
            <a:r>
              <a:rPr lang="en-US" dirty="0" smtClean="0"/>
              <a:t> Seminar/</a:t>
            </a:r>
            <a:r>
              <a:rPr lang="en-US" dirty="0" err="1" smtClean="0"/>
              <a:t>Loka</a:t>
            </a:r>
            <a:r>
              <a:rPr lang="en-US" dirty="0" smtClean="0"/>
              <a:t> </a:t>
            </a:r>
            <a:r>
              <a:rPr lang="en-US" dirty="0" err="1" smtClean="0"/>
              <a:t>Karya</a:t>
            </a:r>
            <a:r>
              <a:rPr lang="en-US" dirty="0" smtClean="0"/>
              <a:t> </a:t>
            </a:r>
            <a:r>
              <a:rPr lang="en-US" dirty="0" err="1" smtClean="0"/>
              <a:t>Bidang</a:t>
            </a:r>
            <a:r>
              <a:rPr lang="en-US" dirty="0" smtClean="0"/>
              <a:t> </a:t>
            </a:r>
            <a:r>
              <a:rPr lang="en-US" dirty="0" err="1" smtClean="0"/>
              <a:t>Pendidikan</a:t>
            </a:r>
            <a:r>
              <a:rPr lang="en-US" dirty="0" smtClean="0"/>
              <a:t> Formal/</a:t>
            </a:r>
            <a:r>
              <a:rPr lang="en-US" dirty="0" err="1" smtClean="0"/>
              <a:t>Pengawasan</a:t>
            </a:r>
            <a:r>
              <a:rPr lang="en-US" dirty="0" smtClean="0"/>
              <a:t> </a:t>
            </a:r>
            <a:r>
              <a:rPr lang="en-US" dirty="0" err="1" smtClean="0"/>
              <a:t>Sekolah</a:t>
            </a:r>
            <a:endParaRPr lang="en-US" dirty="0" smtClean="0"/>
          </a:p>
          <a:p>
            <a:pPr marL="514350" indent="1588">
              <a:buNone/>
            </a:pPr>
            <a:r>
              <a:rPr lang="en-US" sz="2400" dirty="0" smtClean="0"/>
              <a:t>1.  </a:t>
            </a:r>
            <a:r>
              <a:rPr lang="en-US" sz="2400" dirty="0" err="1" smtClean="0"/>
              <a:t>Mengikuti</a:t>
            </a:r>
            <a:r>
              <a:rPr lang="en-US" sz="2400" dirty="0" smtClean="0"/>
              <a:t> Seminar/</a:t>
            </a:r>
            <a:r>
              <a:rPr lang="en-US" sz="2400" dirty="0" err="1" smtClean="0"/>
              <a:t>Loka</a:t>
            </a:r>
            <a:r>
              <a:rPr lang="en-US" sz="2400" dirty="0" smtClean="0"/>
              <a:t> </a:t>
            </a:r>
            <a:r>
              <a:rPr lang="en-US" sz="2400" dirty="0" err="1" smtClean="0"/>
              <a:t>Karya</a:t>
            </a:r>
            <a:endParaRPr lang="en-US" sz="2400" dirty="0" smtClean="0"/>
          </a:p>
          <a:p>
            <a:pPr marL="514350" indent="1588">
              <a:buNone/>
            </a:pPr>
            <a:r>
              <a:rPr lang="en-US" sz="2400" dirty="0" smtClean="0"/>
              <a:t>2.  </a:t>
            </a:r>
            <a:r>
              <a:rPr lang="en-US" sz="2400" dirty="0" err="1" smtClean="0"/>
              <a:t>Menjadi</a:t>
            </a:r>
            <a:r>
              <a:rPr lang="en-US" sz="2400" dirty="0" smtClean="0"/>
              <a:t> </a:t>
            </a:r>
            <a:r>
              <a:rPr lang="en-US" sz="2400" dirty="0" err="1" smtClean="0"/>
              <a:t>Dilegasi</a:t>
            </a:r>
            <a:r>
              <a:rPr lang="en-US" sz="2400" dirty="0" smtClean="0"/>
              <a:t> </a:t>
            </a:r>
            <a:r>
              <a:rPr lang="en-US" sz="2400" dirty="0" err="1" smtClean="0"/>
              <a:t>Dalam</a:t>
            </a:r>
            <a:r>
              <a:rPr lang="en-US" sz="2400" dirty="0" smtClean="0"/>
              <a:t> </a:t>
            </a:r>
            <a:r>
              <a:rPr lang="en-US" sz="2400" dirty="0" err="1" smtClean="0"/>
              <a:t>Pertemuan</a:t>
            </a:r>
            <a:r>
              <a:rPr lang="en-US" sz="2400" dirty="0" smtClean="0"/>
              <a:t> </a:t>
            </a:r>
            <a:r>
              <a:rPr lang="en-US" sz="2400" dirty="0" err="1" smtClean="0"/>
              <a:t>Ilmiah</a:t>
            </a:r>
            <a:endParaRPr lang="en-US" sz="2400" dirty="0" smtClean="0"/>
          </a:p>
          <a:p>
            <a:pPr marL="514350" indent="-514350">
              <a:buNone/>
            </a:pPr>
            <a:r>
              <a:rPr lang="en-US" dirty="0" smtClean="0"/>
              <a:t>B. </a:t>
            </a:r>
            <a:r>
              <a:rPr lang="en-US" dirty="0" err="1" smtClean="0"/>
              <a:t>Keanggotaan</a:t>
            </a:r>
            <a:r>
              <a:rPr lang="en-US" dirty="0" smtClean="0"/>
              <a:t> </a:t>
            </a:r>
            <a:r>
              <a:rPr lang="en-US" dirty="0" err="1" smtClean="0"/>
              <a:t>Dalam</a:t>
            </a:r>
            <a:r>
              <a:rPr lang="en-US" dirty="0" smtClean="0"/>
              <a:t> </a:t>
            </a:r>
            <a:r>
              <a:rPr lang="en-US" dirty="0" err="1" smtClean="0"/>
              <a:t>Organisasi</a:t>
            </a:r>
            <a:r>
              <a:rPr lang="en-US" dirty="0" smtClean="0"/>
              <a:t> </a:t>
            </a:r>
            <a:r>
              <a:rPr lang="en-US" dirty="0" err="1" smtClean="0"/>
              <a:t>Profesi</a:t>
            </a:r>
            <a:endParaRPr lang="en-US" dirty="0" smtClean="0"/>
          </a:p>
          <a:p>
            <a:pPr marL="514350" indent="-514350">
              <a:buNone/>
            </a:pPr>
            <a:r>
              <a:rPr lang="en-US" dirty="0" smtClean="0"/>
              <a:t>C. </a:t>
            </a:r>
            <a:r>
              <a:rPr lang="en-US" dirty="0" err="1" smtClean="0"/>
              <a:t>Keanggotaan</a:t>
            </a:r>
            <a:r>
              <a:rPr lang="en-US" dirty="0" smtClean="0"/>
              <a:t> </a:t>
            </a:r>
            <a:r>
              <a:rPr lang="en-US" dirty="0" err="1" smtClean="0"/>
              <a:t>dalam</a:t>
            </a:r>
            <a:r>
              <a:rPr lang="en-US" dirty="0" smtClean="0"/>
              <a:t> Tim </a:t>
            </a:r>
            <a:r>
              <a:rPr lang="en-US" dirty="0" err="1" smtClean="0"/>
              <a:t>Penilai</a:t>
            </a:r>
            <a:r>
              <a:rPr lang="en-US" dirty="0" smtClean="0"/>
              <a:t> </a:t>
            </a:r>
            <a:r>
              <a:rPr lang="en-US" dirty="0" err="1" smtClean="0"/>
              <a:t>Angka</a:t>
            </a:r>
            <a:r>
              <a:rPr lang="en-US" dirty="0" smtClean="0"/>
              <a:t>  </a:t>
            </a:r>
            <a:r>
              <a:rPr lang="en-US" dirty="0" err="1" smtClean="0"/>
              <a:t>Kredit</a:t>
            </a:r>
            <a:r>
              <a:rPr lang="en-US" dirty="0" smtClean="0"/>
              <a:t> </a:t>
            </a:r>
            <a:r>
              <a:rPr lang="en-US" dirty="0" err="1" smtClean="0"/>
              <a:t>Jabatan</a:t>
            </a:r>
            <a:r>
              <a:rPr lang="en-US" dirty="0" smtClean="0"/>
              <a:t> </a:t>
            </a:r>
            <a:r>
              <a:rPr lang="en-US" dirty="0" err="1" smtClean="0"/>
              <a:t>Fungsional</a:t>
            </a:r>
            <a:r>
              <a:rPr lang="en-US" dirty="0" smtClean="0"/>
              <a:t> </a:t>
            </a:r>
            <a:r>
              <a:rPr lang="en-US" dirty="0" err="1" smtClean="0"/>
              <a:t>Pengawas</a:t>
            </a:r>
            <a:endParaRPr lang="en-US" dirty="0" smtClean="0"/>
          </a:p>
          <a:p>
            <a:pPr marL="514350" indent="-514350">
              <a:buNone/>
            </a:pPr>
            <a:r>
              <a:rPr lang="en-US" dirty="0" smtClean="0"/>
              <a:t>D.  </a:t>
            </a:r>
            <a:r>
              <a:rPr lang="en-US" dirty="0" err="1" smtClean="0"/>
              <a:t>Melaksanakan</a:t>
            </a:r>
            <a:r>
              <a:rPr lang="en-US" dirty="0" smtClean="0"/>
              <a:t> </a:t>
            </a:r>
            <a:r>
              <a:rPr lang="en-US" dirty="0" err="1" smtClean="0"/>
              <a:t>Kegiatan</a:t>
            </a:r>
            <a:r>
              <a:rPr lang="en-US" dirty="0" smtClean="0"/>
              <a:t> </a:t>
            </a:r>
            <a:r>
              <a:rPr lang="en-US" dirty="0" err="1" smtClean="0"/>
              <a:t>Pendukung</a:t>
            </a:r>
            <a:r>
              <a:rPr lang="en-US" dirty="0" smtClean="0"/>
              <a:t> </a:t>
            </a:r>
            <a:r>
              <a:rPr lang="en-US" dirty="0" err="1" smtClean="0"/>
              <a:t>Pengawas</a:t>
            </a:r>
            <a:r>
              <a:rPr lang="en-US" dirty="0" smtClean="0"/>
              <a:t> </a:t>
            </a:r>
            <a:r>
              <a:rPr lang="en-US" dirty="0" err="1" smtClean="0"/>
              <a:t>Sekolah</a:t>
            </a:r>
            <a:r>
              <a:rPr lang="en-US" dirty="0" smtClean="0"/>
              <a:t> (</a:t>
            </a:r>
            <a:r>
              <a:rPr lang="en-US" dirty="0" err="1" smtClean="0"/>
              <a:t>Koordinator</a:t>
            </a:r>
            <a:r>
              <a:rPr lang="en-US" dirty="0" smtClean="0"/>
              <a:t> </a:t>
            </a:r>
            <a:r>
              <a:rPr lang="en-US" dirty="0" err="1" smtClean="0"/>
              <a:t>Pengawas</a:t>
            </a:r>
            <a:r>
              <a:rPr lang="en-US" dirty="0" smtClean="0"/>
              <a:t> </a:t>
            </a:r>
            <a:r>
              <a:rPr lang="en-US" dirty="0" err="1" smtClean="0"/>
              <a:t>Sekolah</a:t>
            </a:r>
            <a:r>
              <a:rPr lang="en-US" dirty="0" smtClean="0"/>
              <a:t>)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304800"/>
            <a:ext cx="8686800" cy="838200"/>
          </a:xfrm>
        </p:spPr>
        <p:txBody>
          <a:bodyPr/>
          <a:lstStyle/>
          <a:p>
            <a:r>
              <a:rPr lang="en-US" b="1" dirty="0" smtClean="0">
                <a:solidFill>
                  <a:srgbClr val="FF0000"/>
                </a:solidFill>
              </a:rPr>
              <a:t>CATATAN:   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None/>
            </a:pPr>
            <a:r>
              <a:rPr lang="en-US" dirty="0" err="1" smtClean="0">
                <a:solidFill>
                  <a:srgbClr val="FF0000"/>
                </a:solidFill>
              </a:rPr>
              <a:t>Jangan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Lupa</a:t>
            </a:r>
            <a:r>
              <a:rPr lang="en-US" dirty="0" smtClean="0">
                <a:solidFill>
                  <a:srgbClr val="FF0000"/>
                </a:solidFill>
              </a:rPr>
              <a:t> !!!</a:t>
            </a:r>
          </a:p>
          <a:p>
            <a:pPr marL="514350" indent="-514350">
              <a:buNone/>
            </a:pPr>
            <a:r>
              <a:rPr lang="en-US" dirty="0" smtClean="0"/>
              <a:t>1. </a:t>
            </a:r>
            <a:r>
              <a:rPr lang="en-US" dirty="0" err="1" smtClean="0"/>
              <a:t>Surat</a:t>
            </a:r>
            <a:r>
              <a:rPr lang="en-US" dirty="0" smtClean="0"/>
              <a:t> </a:t>
            </a:r>
            <a:r>
              <a:rPr lang="en-US" dirty="0" err="1" smtClean="0"/>
              <a:t>Pengantar</a:t>
            </a:r>
            <a:r>
              <a:rPr lang="en-US" dirty="0" smtClean="0"/>
              <a:t> </a:t>
            </a:r>
            <a:r>
              <a:rPr lang="en-US" dirty="0" err="1" smtClean="0"/>
              <a:t>Pengusulan</a:t>
            </a:r>
            <a:r>
              <a:rPr lang="en-US" dirty="0" smtClean="0"/>
              <a:t> </a:t>
            </a:r>
            <a:r>
              <a:rPr lang="en-US" dirty="0" err="1" smtClean="0"/>
              <a:t>Kenaikan</a:t>
            </a:r>
            <a:r>
              <a:rPr lang="en-US" dirty="0" smtClean="0"/>
              <a:t> </a:t>
            </a:r>
            <a:r>
              <a:rPr lang="en-US" dirty="0" err="1" smtClean="0"/>
              <a:t>Pangkat</a:t>
            </a:r>
            <a:r>
              <a:rPr lang="en-US" dirty="0" smtClean="0"/>
              <a:t> </a:t>
            </a:r>
            <a:r>
              <a:rPr lang="en-US" dirty="0" err="1" smtClean="0"/>
              <a:t>dari</a:t>
            </a:r>
            <a:r>
              <a:rPr lang="en-US" dirty="0" smtClean="0"/>
              <a:t> </a:t>
            </a:r>
            <a:r>
              <a:rPr lang="en-US" dirty="0" err="1" smtClean="0"/>
              <a:t>Kepala</a:t>
            </a:r>
            <a:r>
              <a:rPr lang="en-US" dirty="0" smtClean="0"/>
              <a:t> </a:t>
            </a:r>
            <a:r>
              <a:rPr lang="en-US" dirty="0" err="1" smtClean="0"/>
              <a:t>Dinas</a:t>
            </a:r>
            <a:r>
              <a:rPr lang="en-US" dirty="0" smtClean="0"/>
              <a:t> </a:t>
            </a:r>
            <a:r>
              <a:rPr lang="en-US" dirty="0" err="1" smtClean="0"/>
              <a:t>Pendidikan</a:t>
            </a:r>
            <a:r>
              <a:rPr lang="en-US" dirty="0" smtClean="0"/>
              <a:t>.</a:t>
            </a:r>
          </a:p>
          <a:p>
            <a:pPr marL="514350" indent="-514350">
              <a:buNone/>
            </a:pPr>
            <a:r>
              <a:rPr lang="en-US" dirty="0" smtClean="0"/>
              <a:t>2.  </a:t>
            </a:r>
            <a:r>
              <a:rPr lang="en-US" dirty="0" err="1" smtClean="0"/>
              <a:t>Surat</a:t>
            </a:r>
            <a:r>
              <a:rPr lang="en-US" dirty="0" smtClean="0"/>
              <a:t> </a:t>
            </a:r>
            <a:r>
              <a:rPr lang="en-US" dirty="0" err="1" smtClean="0"/>
              <a:t>Keterangan</a:t>
            </a:r>
            <a:r>
              <a:rPr lang="en-US" dirty="0" smtClean="0"/>
              <a:t> </a:t>
            </a:r>
            <a:r>
              <a:rPr lang="en-US" dirty="0" err="1" smtClean="0"/>
              <a:t>Tugas</a:t>
            </a:r>
            <a:r>
              <a:rPr lang="en-US" dirty="0" smtClean="0"/>
              <a:t> </a:t>
            </a:r>
            <a:r>
              <a:rPr lang="en-US" dirty="0" err="1" smtClean="0"/>
              <a:t>sejak</a:t>
            </a:r>
            <a:r>
              <a:rPr lang="en-US" dirty="0" smtClean="0"/>
              <a:t> TMT </a:t>
            </a:r>
            <a:r>
              <a:rPr lang="en-US" dirty="0" err="1" smtClean="0"/>
              <a:t>pangkat</a:t>
            </a:r>
            <a:r>
              <a:rPr lang="en-US" dirty="0" smtClean="0"/>
              <a:t> </a:t>
            </a:r>
            <a:r>
              <a:rPr lang="en-US" dirty="0" err="1" smtClean="0"/>
              <a:t>terakhir</a:t>
            </a:r>
            <a:r>
              <a:rPr lang="en-US" dirty="0" smtClean="0"/>
              <a:t>.</a:t>
            </a:r>
          </a:p>
          <a:p>
            <a:pPr marL="514350" indent="-514350">
              <a:buNone/>
            </a:pPr>
            <a:r>
              <a:rPr lang="en-US" dirty="0" smtClean="0"/>
              <a:t>3.  KTI </a:t>
            </a:r>
            <a:r>
              <a:rPr lang="en-US" dirty="0" err="1" smtClean="0"/>
              <a:t>harus</a:t>
            </a:r>
            <a:r>
              <a:rPr lang="en-US" dirty="0" smtClean="0"/>
              <a:t> </a:t>
            </a:r>
            <a:r>
              <a:rPr lang="en-US" dirty="0" err="1" smtClean="0"/>
              <a:t>ada</a:t>
            </a:r>
            <a:r>
              <a:rPr lang="en-US" dirty="0" smtClean="0"/>
              <a:t> </a:t>
            </a:r>
            <a:r>
              <a:rPr lang="en-US" dirty="0" err="1" smtClean="0"/>
              <a:t>daftar</a:t>
            </a:r>
            <a:r>
              <a:rPr lang="en-US" dirty="0" smtClean="0"/>
              <a:t> </a:t>
            </a:r>
            <a:r>
              <a:rPr lang="en-US" dirty="0" err="1" smtClean="0"/>
              <a:t>pustaka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lampiran</a:t>
            </a:r>
            <a:r>
              <a:rPr lang="en-US" dirty="0" smtClean="0"/>
              <a:t>.</a:t>
            </a:r>
          </a:p>
          <a:p>
            <a:pPr marL="514350" indent="-514350"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SEKIAN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en-US" dirty="0" err="1" smtClean="0"/>
              <a:t>Terima</a:t>
            </a:r>
            <a:r>
              <a:rPr lang="en-US" dirty="0" smtClean="0"/>
              <a:t> </a:t>
            </a:r>
            <a:r>
              <a:rPr lang="en-US" dirty="0" err="1" smtClean="0"/>
              <a:t>kasih</a:t>
            </a:r>
            <a:r>
              <a:rPr lang="en-US" dirty="0" smtClean="0"/>
              <a:t> </a:t>
            </a:r>
          </a:p>
          <a:p>
            <a:pPr algn="ctr">
              <a:buNone/>
            </a:pPr>
            <a:r>
              <a:rPr lang="en-US" dirty="0" err="1" smtClean="0"/>
              <a:t>Hatur</a:t>
            </a:r>
            <a:r>
              <a:rPr lang="en-US" dirty="0" smtClean="0"/>
              <a:t> </a:t>
            </a:r>
            <a:r>
              <a:rPr lang="en-US" dirty="0" err="1" smtClean="0"/>
              <a:t>nuhun</a:t>
            </a:r>
            <a:endParaRPr lang="en-US" dirty="0" smtClean="0"/>
          </a:p>
          <a:p>
            <a:pPr algn="ctr">
              <a:buNone/>
            </a:pPr>
            <a:r>
              <a:rPr lang="en-US" dirty="0" err="1" smtClean="0"/>
              <a:t>Atas</a:t>
            </a:r>
            <a:r>
              <a:rPr lang="en-US" dirty="0" smtClean="0"/>
              <a:t> </a:t>
            </a:r>
            <a:r>
              <a:rPr lang="en-US" dirty="0" err="1" smtClean="0"/>
              <a:t>segala</a:t>
            </a:r>
            <a:r>
              <a:rPr lang="en-US" dirty="0" smtClean="0"/>
              <a:t> </a:t>
            </a:r>
            <a:r>
              <a:rPr lang="en-US" dirty="0" err="1" smtClean="0"/>
              <a:t>perhatiannya</a:t>
            </a:r>
            <a:endParaRPr lang="en-US" dirty="0" smtClean="0"/>
          </a:p>
          <a:p>
            <a:pPr algn="ctr">
              <a:buNone/>
            </a:pPr>
            <a:endParaRPr lang="en-US" dirty="0"/>
          </a:p>
          <a:p>
            <a:pPr algn="ctr">
              <a:buNone/>
            </a:pPr>
            <a:r>
              <a:rPr lang="en-US" dirty="0" err="1" smtClean="0"/>
              <a:t>Wassalam</a:t>
            </a:r>
            <a:r>
              <a:rPr lang="en-US" dirty="0" smtClean="0"/>
              <a:t>,</a:t>
            </a:r>
          </a:p>
          <a:p>
            <a:pPr algn="ctr">
              <a:buNone/>
            </a:pPr>
            <a:r>
              <a:rPr lang="en-US" dirty="0" err="1" smtClean="0"/>
              <a:t>Asep</a:t>
            </a:r>
            <a:r>
              <a:rPr lang="en-US" dirty="0" smtClean="0"/>
              <a:t> Jolly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rek">
  <a:themeElements>
    <a:clrScheme name="Trek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Trek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Trek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152</TotalTime>
  <Words>414</Words>
  <Application>Microsoft Office PowerPoint</Application>
  <PresentationFormat>On-screen Show (4:3)</PresentationFormat>
  <Paragraphs>56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Trek</vt:lpstr>
      <vt:lpstr>DUPAK  (DAFTAR USULAN PENILAIAN ANGKA KREDIT)</vt:lpstr>
      <vt:lpstr>I. UNSUR PENDIDIKAN</vt:lpstr>
      <vt:lpstr>II. PENGAWASAN AKADEMIK DAN MANAJERIAL</vt:lpstr>
      <vt:lpstr>C.  Evaluasi Pelaksanaan Program</vt:lpstr>
      <vt:lpstr>III. Pengembangan Profesi</vt:lpstr>
      <vt:lpstr>IV. UNSUR PENUNJANG</vt:lpstr>
      <vt:lpstr>CATATAN:   </vt:lpstr>
      <vt:lpstr>SEKIAN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DUPAK  (DAFTAR USULAN PENILAIAN ANGKA KREDIT)</dc:title>
  <dc:creator>ariko</dc:creator>
  <cp:lastModifiedBy>User</cp:lastModifiedBy>
  <cp:revision>21</cp:revision>
  <dcterms:created xsi:type="dcterms:W3CDTF">2015-03-30T06:39:02Z</dcterms:created>
  <dcterms:modified xsi:type="dcterms:W3CDTF">2018-12-07T08:21:32Z</dcterms:modified>
</cp:coreProperties>
</file>